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5" r:id="rId3"/>
    <p:sldId id="287" r:id="rId4"/>
    <p:sldId id="289" r:id="rId5"/>
    <p:sldId id="291" r:id="rId6"/>
    <p:sldId id="293" r:id="rId7"/>
    <p:sldId id="295" r:id="rId8"/>
    <p:sldId id="297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F1CA3-8409-404B-9F4C-AABE7C3F9DA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474A-D6F8-43A3-9BDE-E2C51D48A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45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44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4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3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10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3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9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7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87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27BE-9094-4B53-9E12-9A89AF438F3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4ED2-C2DD-4B2D-8736-4E14BC04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6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тенд\EGE_rege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5524"/>
            <a:ext cx="5364000" cy="75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6672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12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1223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2133600" y="533400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Нарушения и санкции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752600"/>
            <a:ext cx="7488832" cy="48958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algn="ctr">
              <a:lnSpc>
                <a:spcPct val="120000"/>
              </a:lnSpc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ЗАПРЕТ</a:t>
            </a:r>
            <a:endParaRPr lang="ru-RU" sz="20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0485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</a:t>
            </a:r>
          </a:p>
          <a:p>
            <a:pPr marL="70485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вынос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аудиторий и ППЭ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экзаменационных материалов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бумажном или электронном носителях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их фотографирование</a:t>
            </a:r>
          </a:p>
          <a:p>
            <a:pPr marL="70485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содействия участникам ЕГЭ, в том числе передача им указанных выше средств и материалов </a:t>
            </a:r>
          </a:p>
        </p:txBody>
      </p:sp>
    </p:spTree>
    <p:extLst>
      <p:ext uri="{BB962C8B-B14F-4D97-AF65-F5344CB8AC3E}">
        <p14:creationId xmlns:p14="http://schemas.microsoft.com/office/powerpoint/2010/main" xmlns="" val="40897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1223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2159225" y="457200"/>
            <a:ext cx="6984775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Удаление, аннулирование и пересдача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654" y="1710680"/>
            <a:ext cx="4176464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Удаление членом ГЭК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нарушение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160" y="3540384"/>
            <a:ext cx="4159206" cy="8778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Аннулирование при нарушении организатором или иным лицом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 т.ч. неустановленным)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161" y="2574776"/>
            <a:ext cx="4159206" cy="76281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Аннулирование за нарушение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 т.ч. выявленное при перепроверке)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2537" y="1710680"/>
            <a:ext cx="1944216" cy="1626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ашивка 8"/>
          <p:cNvSpPr/>
          <p:nvPr/>
        </p:nvSpPr>
        <p:spPr>
          <a:xfrm>
            <a:off x="5285583" y="1920205"/>
            <a:ext cx="432048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0678" y="2112531"/>
            <a:ext cx="19442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права пересдачи в текущем году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0678" y="3540385"/>
            <a:ext cx="1944216" cy="1919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40678" y="4125865"/>
            <a:ext cx="19442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правом пересдачи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9160" y="5743128"/>
            <a:ext cx="7127592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решения об утверждении, изменении или аннулировании результатов ЕГЭ принимает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председатель ГЭК единолично</a:t>
            </a:r>
            <a:endParaRPr lang="ru-RU" sz="1500" b="1" dirty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9225" y="4585964"/>
            <a:ext cx="4159206" cy="9411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остановки экзамена членом ГЭК (по согласованию с председателем ГЭК) в отдельных аудиториях или во всем ППЭ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2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тенд\in_img_201113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06937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72911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0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тенд\in_img_20111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323528"/>
            <a:ext cx="6062420" cy="85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53" y="908720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19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тенд\in_img_20111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962000"/>
            <a:ext cx="6240724" cy="88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42930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7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тенд\in_img_20111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251520"/>
            <a:ext cx="6317140" cy="8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48" y="642930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1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тенд\in_img_20111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638000"/>
            <a:ext cx="6011476" cy="8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енд\in_img_20111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716653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2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тенд\in_img_2011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819472"/>
            <a:ext cx="5349204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3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1223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2209800" y="457200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4876800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 полиции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ЕГЭ отказывается – он не допускается к экзамену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1447800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пропуск,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забирает подписанную участником ЕГЭ памятку;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напоминает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металлодетектора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сотрудником полиции.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5029200"/>
            <a:ext cx="1066800" cy="14359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5166214" y="2910986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752600"/>
            <a:ext cx="1219200" cy="23314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ШКОЛА</cp:lastModifiedBy>
  <cp:revision>7</cp:revision>
  <dcterms:created xsi:type="dcterms:W3CDTF">2014-01-09T05:15:42Z</dcterms:created>
  <dcterms:modified xsi:type="dcterms:W3CDTF">2014-05-06T01:34:06Z</dcterms:modified>
</cp:coreProperties>
</file>